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409" r:id="rId2"/>
    <p:sldId id="404" r:id="rId3"/>
    <p:sldId id="405" r:id="rId4"/>
    <p:sldId id="406" r:id="rId5"/>
    <p:sldId id="407" r:id="rId6"/>
    <p:sldId id="408" r:id="rId7"/>
  </p:sldIdLst>
  <p:sldSz cx="9144000" cy="6858000" type="screen4x3"/>
  <p:notesSz cx="7102475" cy="102330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52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0" d="100"/>
          <a:sy n="70" d="100"/>
        </p:scale>
        <p:origin x="3348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5BD8741-D3F8-11EE-2F25-62FECE4CF5D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2" y="1"/>
            <a:ext cx="3078383" cy="513748"/>
          </a:xfrm>
          <a:prstGeom prst="rect">
            <a:avLst/>
          </a:prstGeom>
        </p:spPr>
        <p:txBody>
          <a:bodyPr vert="horz" lIns="97173" tIns="48587" rIns="97173" bIns="48587" rtlCol="0"/>
          <a:lstStyle>
            <a:lvl1pPr algn="l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A Study of the Proverbs (11)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BB8BBE-5E70-9E1E-4FCB-8910B36FE97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2487" y="1"/>
            <a:ext cx="3078383" cy="513748"/>
          </a:xfrm>
          <a:prstGeom prst="rect">
            <a:avLst/>
          </a:prstGeom>
        </p:spPr>
        <p:txBody>
          <a:bodyPr vert="horz" lIns="97173" tIns="48587" rIns="97173" bIns="48587" rtlCol="0"/>
          <a:lstStyle>
            <a:lvl1pPr algn="r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12/31/2023 am class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7C3807-E064-F626-687A-B5D00ECD0FF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2" y="9719277"/>
            <a:ext cx="3078383" cy="513748"/>
          </a:xfrm>
          <a:prstGeom prst="rect">
            <a:avLst/>
          </a:prstGeom>
        </p:spPr>
        <p:txBody>
          <a:bodyPr vert="horz" lIns="97173" tIns="48587" rIns="97173" bIns="48587" rtlCol="0" anchor="b"/>
          <a:lstStyle>
            <a:lvl1pPr algn="l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Randy Childs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6EE663-98C3-C78C-45C2-E12FE3F52AD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2487" y="9719277"/>
            <a:ext cx="3078383" cy="513748"/>
          </a:xfrm>
          <a:prstGeom prst="rect">
            <a:avLst/>
          </a:prstGeom>
        </p:spPr>
        <p:txBody>
          <a:bodyPr vert="horz" lIns="97173" tIns="48587" rIns="97173" bIns="48587" rtlCol="0" anchor="b"/>
          <a:lstStyle>
            <a:lvl1pPr algn="r">
              <a:defRPr sz="1300"/>
            </a:lvl1pPr>
          </a:lstStyle>
          <a:p>
            <a:fld id="{30D748BC-C757-454F-BF2B-5A15C4313B90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2225452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3428"/>
          </a:xfrm>
          <a:prstGeom prst="rect">
            <a:avLst/>
          </a:prstGeom>
        </p:spPr>
        <p:txBody>
          <a:bodyPr vert="horz" lIns="99020" tIns="49510" rIns="99020" bIns="49510" rtlCol="0"/>
          <a:lstStyle>
            <a:lvl1pPr algn="l">
              <a:defRPr sz="1300"/>
            </a:lvl1pPr>
          </a:lstStyle>
          <a:p>
            <a:r>
              <a:rPr lang="en-US"/>
              <a:t>A Study of the Proverbs (11)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5" y="0"/>
            <a:ext cx="3077739" cy="513428"/>
          </a:xfrm>
          <a:prstGeom prst="rect">
            <a:avLst/>
          </a:prstGeom>
        </p:spPr>
        <p:txBody>
          <a:bodyPr vert="horz" lIns="99020" tIns="49510" rIns="99020" bIns="49510" rtlCol="0"/>
          <a:lstStyle>
            <a:lvl1pPr algn="r">
              <a:defRPr sz="1300"/>
            </a:lvl1pPr>
          </a:lstStyle>
          <a:p>
            <a:r>
              <a:rPr lang="en-US"/>
              <a:t>12/31/2023 am class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3750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20" tIns="49510" rIns="99020" bIns="4951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924643"/>
            <a:ext cx="5681980" cy="4029253"/>
          </a:xfrm>
          <a:prstGeom prst="rect">
            <a:avLst/>
          </a:prstGeom>
        </p:spPr>
        <p:txBody>
          <a:bodyPr vert="horz" lIns="99020" tIns="49510" rIns="99020" bIns="4951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19599"/>
            <a:ext cx="3077739" cy="513427"/>
          </a:xfrm>
          <a:prstGeom prst="rect">
            <a:avLst/>
          </a:prstGeom>
        </p:spPr>
        <p:txBody>
          <a:bodyPr vert="horz" lIns="99020" tIns="49510" rIns="99020" bIns="49510" rtlCol="0" anchor="b"/>
          <a:lstStyle>
            <a:lvl1pPr algn="l">
              <a:defRPr sz="1300"/>
            </a:lvl1pPr>
          </a:lstStyle>
          <a:p>
            <a:r>
              <a:rPr lang="en-US"/>
              <a:t>Randy Childs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5" y="9719599"/>
            <a:ext cx="3077739" cy="513427"/>
          </a:xfrm>
          <a:prstGeom prst="rect">
            <a:avLst/>
          </a:prstGeom>
        </p:spPr>
        <p:txBody>
          <a:bodyPr vert="horz" lIns="99020" tIns="49510" rIns="99020" bIns="49510" rtlCol="0" anchor="b"/>
          <a:lstStyle>
            <a:lvl1pPr algn="r">
              <a:defRPr sz="1300"/>
            </a:lvl1pPr>
          </a:lstStyle>
          <a:p>
            <a:fld id="{52397F75-1790-4757-AEA2-5EE674C2C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62306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 useBgFill="1">
        <p:nvSpPr>
          <p:cNvPr id="5" name="Rounded Rectangle 4"/>
          <p:cNvSpPr/>
          <p:nvPr/>
        </p:nvSpPr>
        <p:spPr>
          <a:xfrm>
            <a:off x="65089" y="69852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6" name="Rectangle 5"/>
          <p:cNvSpPr/>
          <p:nvPr/>
        </p:nvSpPr>
        <p:spPr>
          <a:xfrm>
            <a:off x="63500" y="1449390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63500" y="2976565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2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8944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265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3"/>
            <a:ext cx="201168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2"/>
            <a:ext cx="5562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732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271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7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6" name="Rectangle 5"/>
          <p:cNvSpPr/>
          <p:nvPr/>
        </p:nvSpPr>
        <p:spPr>
          <a:xfrm flipV="1">
            <a:off x="69851" y="2376490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7" name="Rectangle 6"/>
          <p:cNvSpPr/>
          <p:nvPr/>
        </p:nvSpPr>
        <p:spPr>
          <a:xfrm>
            <a:off x="69851" y="2341565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68264" y="2468565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2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4435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969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13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764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183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 useBgFill="1">
        <p:nvSpPr>
          <p:cNvPr id="6" name="Rounded Rectangle 5"/>
          <p:cNvSpPr/>
          <p:nvPr/>
        </p:nvSpPr>
        <p:spPr>
          <a:xfrm>
            <a:off x="63501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472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4" y="4683127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6" name="Rectangle 5"/>
          <p:cNvSpPr/>
          <p:nvPr/>
        </p:nvSpPr>
        <p:spPr>
          <a:xfrm>
            <a:off x="68264" y="4649790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7" name="Rectangle 6"/>
          <p:cNvSpPr/>
          <p:nvPr/>
        </p:nvSpPr>
        <p:spPr>
          <a:xfrm>
            <a:off x="68264" y="4773615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9" y="66677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637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1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4FC9C30-F0C9-47ED-A7BD-FA1A1DA2F398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999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1" fontAlgn="base" hangingPunct="1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1" fontAlgn="base" hangingPunct="1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1" fontAlgn="base" hangingPunct="1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54">
            <a:extLst>
              <a:ext uri="{FF2B5EF4-FFF2-40B4-BE49-F238E27FC236}">
                <a16:creationId xmlns:a16="http://schemas.microsoft.com/office/drawing/2014/main" id="{DEA23CA0-F632-E88E-303F-5E446FF786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0672" y="95534"/>
            <a:ext cx="5943600" cy="6639635"/>
          </a:xfrm>
          <a:prstGeom prst="rect">
            <a:avLst/>
          </a:prstGeom>
          <a:noFill/>
          <a:ln w="9525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9C26F739-1362-3B00-85CF-DA4C6959C1EC}"/>
              </a:ext>
            </a:extLst>
          </p:cNvPr>
          <p:cNvSpPr txBox="1"/>
          <p:nvPr/>
        </p:nvSpPr>
        <p:spPr>
          <a:xfrm>
            <a:off x="1620672" y="538777"/>
            <a:ext cx="5943600" cy="31661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681480" marR="1683385" algn="ctr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800" b="1" i="1" dirty="0">
                <a:effectLst/>
                <a:latin typeface="Chancery Uralic"/>
                <a:ea typeface="Chancery Uralic"/>
                <a:cs typeface="Chancery Uralic"/>
              </a:rPr>
              <a:t>WISDOM FROM GOD</a:t>
            </a:r>
          </a:p>
          <a:p>
            <a:pPr marL="589915" marR="590550" algn="ctr">
              <a:spcBef>
                <a:spcPts val="2585"/>
              </a:spcBef>
              <a:spcAft>
                <a:spcPts val="0"/>
              </a:spcAf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(A Study of Proverbs)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BA13410-74B4-6460-38A8-3E3645DB175D}"/>
              </a:ext>
            </a:extLst>
          </p:cNvPr>
          <p:cNvSpPr txBox="1"/>
          <p:nvPr/>
        </p:nvSpPr>
        <p:spPr>
          <a:xfrm>
            <a:off x="1630908" y="3224283"/>
            <a:ext cx="5923128" cy="29854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58595" marR="1458595" algn="ctr"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58595" marR="1458595" algn="ctr">
              <a:spcBef>
                <a:spcPts val="0"/>
              </a:spcBef>
              <a:spcAft>
                <a:spcPts val="0"/>
              </a:spcAft>
            </a:pPr>
            <a:endParaRPr lang="en-US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58595" marR="1458595" algn="ctr"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58595" marR="1458595" algn="ctr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13 Lessons</a:t>
            </a:r>
            <a:endParaRPr lang="en-US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December 31, 2023</a:t>
            </a: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endParaRPr lang="en-US"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Prepared by</a:t>
            </a: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Paul E. Cantrell</a:t>
            </a:r>
          </a:p>
        </p:txBody>
      </p:sp>
    </p:spTree>
    <p:extLst>
      <p:ext uri="{BB962C8B-B14F-4D97-AF65-F5344CB8AC3E}">
        <p14:creationId xmlns:p14="http://schemas.microsoft.com/office/powerpoint/2010/main" val="2782286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3A2DE-B48B-3C54-F2BB-8B59BE5C9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471" y="146980"/>
            <a:ext cx="8767482" cy="630942"/>
          </a:xfrm>
        </p:spPr>
        <p:txBody>
          <a:bodyPr>
            <a:sp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WISDOM FROM GOD (A STUDY OF PROVERBS)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B20619-0C6C-6410-C695-FBD365A5BDD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8680" y="832513"/>
            <a:ext cx="8526640" cy="5447645"/>
          </a:xfrm>
        </p:spPr>
        <p:txBody>
          <a:bodyPr>
            <a:spAutoFit/>
          </a:bodyPr>
          <a:lstStyle/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Lesson Two: “The Benefits of Wisdom &amp; Understanding”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(Proverbs 3:1-8, 13-18, 21-26; 4:1-9; 8:1-36)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endParaRPr lang="en-US" sz="1200" dirty="0">
              <a:effectLst/>
              <a:latin typeface="Perpetua" panose="02020502060401020303" pitchFamily="18" charset="0"/>
              <a:ea typeface="Times New Roman" panose="02020603050405020304" pitchFamily="18" charset="0"/>
            </a:endParaRP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QUESTIONS FOR DISCUSSION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14.	Of what does wisdom speak? (8:6-9)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 	a)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b)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c)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d)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e)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f)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	g)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h)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EDF0E3B2-B151-07C6-F900-B7FDF89A42E2}"/>
              </a:ext>
            </a:extLst>
          </p:cNvPr>
          <p:cNvCxnSpPr/>
          <p:nvPr/>
        </p:nvCxnSpPr>
        <p:spPr>
          <a:xfrm>
            <a:off x="537328" y="5344998"/>
            <a:ext cx="8135332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8986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3A2DE-B48B-3C54-F2BB-8B59BE5C9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471" y="146980"/>
            <a:ext cx="8767482" cy="630942"/>
          </a:xfrm>
        </p:spPr>
        <p:txBody>
          <a:bodyPr>
            <a:sp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WISDOM FROM GOD (A STUDY OF PROVERBS)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B20619-0C6C-6410-C695-FBD365A5BDD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8680" y="832513"/>
            <a:ext cx="8526640" cy="6063198"/>
          </a:xfrm>
        </p:spPr>
        <p:txBody>
          <a:bodyPr>
            <a:spAutoFit/>
          </a:bodyPr>
          <a:lstStyle/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Lesson Two: “The Benefits of Wisdom &amp; Understanding”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(Proverbs 3:1-8, 13-18, 21-26; 4:1-9; 8:1-36)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endParaRPr lang="en-US" sz="1200" dirty="0">
              <a:effectLst/>
              <a:latin typeface="Perpetua" panose="02020502060401020303" pitchFamily="18" charset="0"/>
              <a:ea typeface="Times New Roman" panose="02020603050405020304" pitchFamily="18" charset="0"/>
            </a:endParaRP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QUESTIONS FOR DISCUSSION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15.	What is wisdom more important than? (8:10-11) </a:t>
            </a:r>
            <a:b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</a:b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a)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b)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c)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d)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endParaRPr lang="en-US" sz="1200" dirty="0">
              <a:effectLst/>
              <a:latin typeface="Perpetua" panose="02020502060401020303" pitchFamily="18" charset="0"/>
              <a:ea typeface="Times New Roman" panose="02020603050405020304" pitchFamily="18" charset="0"/>
            </a:endParaRP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16.	What does the fear of the Lord hate? (8:12-13) </a:t>
            </a:r>
            <a:b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</a:b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a)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b)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c)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d)</a:t>
            </a:r>
          </a:p>
        </p:txBody>
      </p:sp>
    </p:spTree>
    <p:extLst>
      <p:ext uri="{BB962C8B-B14F-4D97-AF65-F5344CB8AC3E}">
        <p14:creationId xmlns:p14="http://schemas.microsoft.com/office/powerpoint/2010/main" val="259445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3A2DE-B48B-3C54-F2BB-8B59BE5C9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471" y="146980"/>
            <a:ext cx="8767482" cy="630942"/>
          </a:xfrm>
        </p:spPr>
        <p:txBody>
          <a:bodyPr>
            <a:sp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WISDOM FROM GOD (A STUDY OF PROVERBS)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B20619-0C6C-6410-C695-FBD365A5BDD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8680" y="832513"/>
            <a:ext cx="8526640" cy="5447645"/>
          </a:xfrm>
        </p:spPr>
        <p:txBody>
          <a:bodyPr>
            <a:spAutoFit/>
          </a:bodyPr>
          <a:lstStyle/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Lesson Two: “The Benefits of Wisdom &amp; Understanding”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(Proverbs 3:1-8, 13-18, 21-26; 4:1-9; 8:1-36)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endParaRPr lang="en-US" sz="1200" dirty="0">
              <a:effectLst/>
              <a:latin typeface="Perpetua" panose="02020502060401020303" pitchFamily="18" charset="0"/>
              <a:ea typeface="Times New Roman" panose="02020603050405020304" pitchFamily="18" charset="0"/>
            </a:endParaRP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QUESTIONS FOR DISCUSSION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17"/>
            </a:pPr>
            <a: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What does wisdom do? (8:14-21) 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b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</a:br>
            <a: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a)				h)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b)				i)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c)				j)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d)				k)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e)				l)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f)				m)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g)				n)</a:t>
            </a:r>
          </a:p>
        </p:txBody>
      </p:sp>
    </p:spTree>
    <p:extLst>
      <p:ext uri="{BB962C8B-B14F-4D97-AF65-F5344CB8AC3E}">
        <p14:creationId xmlns:p14="http://schemas.microsoft.com/office/powerpoint/2010/main" val="12753916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3A2DE-B48B-3C54-F2BB-8B59BE5C9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471" y="146980"/>
            <a:ext cx="8767482" cy="630942"/>
          </a:xfrm>
        </p:spPr>
        <p:txBody>
          <a:bodyPr>
            <a:sp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WISDOM FROM GOD (A STUDY OF PROVERBS)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B20619-0C6C-6410-C695-FBD365A5BDD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8680" y="832513"/>
            <a:ext cx="8526640" cy="5447645"/>
          </a:xfrm>
        </p:spPr>
        <p:txBody>
          <a:bodyPr>
            <a:spAutoFit/>
          </a:bodyPr>
          <a:lstStyle/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Lesson Two: “The Benefits of Wisdom &amp; Understanding”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(Proverbs 3:1-8, 13-18, 21-26; 4:1-9; 8:1-36)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endParaRPr lang="en-US" sz="1200" dirty="0">
              <a:effectLst/>
              <a:latin typeface="Perpetua" panose="02020502060401020303" pitchFamily="18" charset="0"/>
              <a:ea typeface="Times New Roman" panose="02020603050405020304" pitchFamily="18" charset="0"/>
            </a:endParaRP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QUESTIONS FOR DISCUSSION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18"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When did wisdom begin? (8:22-31) 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b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</a:br>
            <a: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a)				h)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b)				i)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c)				j)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d)				k)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e)				l)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f)</a:t>
            </a:r>
            <a:r>
              <a:rPr lang="pt-BR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				</a:t>
            </a:r>
            <a: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m)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g)</a:t>
            </a:r>
          </a:p>
        </p:txBody>
      </p:sp>
    </p:spTree>
    <p:extLst>
      <p:ext uri="{BB962C8B-B14F-4D97-AF65-F5344CB8AC3E}">
        <p14:creationId xmlns:p14="http://schemas.microsoft.com/office/powerpoint/2010/main" val="16208724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3A2DE-B48B-3C54-F2BB-8B59BE5C9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471" y="146980"/>
            <a:ext cx="8767482" cy="630942"/>
          </a:xfrm>
        </p:spPr>
        <p:txBody>
          <a:bodyPr>
            <a:sp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WISDOM FROM GOD (A STUDY OF PROVERBS)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B20619-0C6C-6410-C695-FBD365A5BDD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8680" y="832513"/>
            <a:ext cx="8526640" cy="3293209"/>
          </a:xfrm>
        </p:spPr>
        <p:txBody>
          <a:bodyPr>
            <a:spAutoFit/>
          </a:bodyPr>
          <a:lstStyle/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Lesson Two: “The Benefits of Wisdom &amp; Understanding”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(Proverbs 3:1-8, 13-18, 21-26; 4:1-9; 8:1-36)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endParaRPr lang="en-US" sz="1200" dirty="0">
              <a:effectLst/>
              <a:latin typeface="Perpetua" panose="02020502060401020303" pitchFamily="18" charset="0"/>
              <a:ea typeface="Times New Roman" panose="02020603050405020304" pitchFamily="18" charset="0"/>
            </a:endParaRP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QUESTIONS FOR DISCUSSION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19"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What is said of one who sins against wisdom? (8:32-36) 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a)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b)</a:t>
            </a:r>
          </a:p>
        </p:txBody>
      </p:sp>
    </p:spTree>
    <p:extLst>
      <p:ext uri="{BB962C8B-B14F-4D97-AF65-F5344CB8AC3E}">
        <p14:creationId xmlns:p14="http://schemas.microsoft.com/office/powerpoint/2010/main" val="31379615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0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0" id="{E0FC6C04-592A-499C-AE63-280780F21E25}" vid="{8CEEE961-FC67-475F-A135-5958AF2CF48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Theme10</Template>
  <TotalTime>5351</TotalTime>
  <Words>448</Words>
  <Application>Microsoft Office PowerPoint</Application>
  <PresentationFormat>On-screen Show (4:3)</PresentationFormat>
  <Paragraphs>74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Calibri</vt:lpstr>
      <vt:lpstr>Chancery Uralic</vt:lpstr>
      <vt:lpstr>Franklin Gothic Book</vt:lpstr>
      <vt:lpstr>Perpetua</vt:lpstr>
      <vt:lpstr>Tahoma</vt:lpstr>
      <vt:lpstr>Times New Roman</vt:lpstr>
      <vt:lpstr>Wingdings 2</vt:lpstr>
      <vt:lpstr>Theme10</vt:lpstr>
      <vt:lpstr>PowerPoint Presentation</vt:lpstr>
      <vt:lpstr>WISDOM FROM GOD (A STUDY OF PROVERBS)</vt:lpstr>
      <vt:lpstr>WISDOM FROM GOD (A STUDY OF PROVERBS)</vt:lpstr>
      <vt:lpstr>WISDOM FROM GOD (A STUDY OF PROVERBS)</vt:lpstr>
      <vt:lpstr>WISDOM FROM GOD (A STUDY OF PROVERBS)</vt:lpstr>
      <vt:lpstr>WISDOM FROM GOD (A STUDY OF PROVERBS)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Study Of The Proverbs (12-17-23 )</dc:title>
  <dc:creator>Randy Childs</dc:creator>
  <cp:lastModifiedBy>Richard Lidh</cp:lastModifiedBy>
  <cp:revision>75</cp:revision>
  <cp:lastPrinted>2024-01-01T22:31:12Z</cp:lastPrinted>
  <dcterms:created xsi:type="dcterms:W3CDTF">2023-05-07T12:43:35Z</dcterms:created>
  <dcterms:modified xsi:type="dcterms:W3CDTF">2024-01-01T22:31:48Z</dcterms:modified>
</cp:coreProperties>
</file>